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0" r:id="rId5"/>
    <p:sldId id="261" r:id="rId6"/>
    <p:sldId id="268" r:id="rId7"/>
    <p:sldId id="269" r:id="rId8"/>
    <p:sldId id="259" r:id="rId9"/>
    <p:sldId id="270" r:id="rId10"/>
    <p:sldId id="262" r:id="rId11"/>
    <p:sldId id="263" r:id="rId12"/>
    <p:sldId id="271" r:id="rId13"/>
    <p:sldId id="264" r:id="rId14"/>
    <p:sldId id="265" r:id="rId15"/>
    <p:sldId id="266" r:id="rId16"/>
    <p:sldId id="272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roen Wintraecken" initials="JW" lastIdx="1" clrIdx="0">
    <p:extLst>
      <p:ext uri="{19B8F6BF-5375-455C-9EA6-DF929625EA0E}">
        <p15:presenceInfo xmlns:p15="http://schemas.microsoft.com/office/powerpoint/2012/main" userId="S-1-5-21-2254480135-347374385-104533418-914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2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4496-A599-4B3D-B5B5-DA4CACB74012}" type="datetimeFigureOut">
              <a:rPr lang="nl-NL" smtClean="0"/>
              <a:t>5-12-2016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D87F-0E07-4E67-BB5E-7A0B2ED699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6559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4496-A599-4B3D-B5B5-DA4CACB74012}" type="datetimeFigureOut">
              <a:rPr lang="nl-NL" smtClean="0"/>
              <a:t>5-12-2016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D87F-0E07-4E67-BB5E-7A0B2ED699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003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4496-A599-4B3D-B5B5-DA4CACB74012}" type="datetimeFigureOut">
              <a:rPr lang="nl-NL" smtClean="0"/>
              <a:t>5-12-2016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D87F-0E07-4E67-BB5E-7A0B2ED699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6526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4496-A599-4B3D-B5B5-DA4CACB74012}" type="datetimeFigureOut">
              <a:rPr lang="nl-NL" smtClean="0"/>
              <a:t>5-12-2016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D87F-0E07-4E67-BB5E-7A0B2ED699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466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4496-A599-4B3D-B5B5-DA4CACB74012}" type="datetimeFigureOut">
              <a:rPr lang="nl-NL" smtClean="0"/>
              <a:t>5-12-2016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D87F-0E07-4E67-BB5E-7A0B2ED699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376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4496-A599-4B3D-B5B5-DA4CACB74012}" type="datetimeFigureOut">
              <a:rPr lang="nl-NL" smtClean="0"/>
              <a:t>5-12-2016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D87F-0E07-4E67-BB5E-7A0B2ED699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1474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4496-A599-4B3D-B5B5-DA4CACB74012}" type="datetimeFigureOut">
              <a:rPr lang="nl-NL" smtClean="0"/>
              <a:t>5-12-2016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D87F-0E07-4E67-BB5E-7A0B2ED699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7155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4496-A599-4B3D-B5B5-DA4CACB74012}" type="datetimeFigureOut">
              <a:rPr lang="nl-NL" smtClean="0"/>
              <a:t>5-12-2016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D87F-0E07-4E67-BB5E-7A0B2ED699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2260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4496-A599-4B3D-B5B5-DA4CACB74012}" type="datetimeFigureOut">
              <a:rPr lang="nl-NL" smtClean="0"/>
              <a:t>5-12-2016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D87F-0E07-4E67-BB5E-7A0B2ED699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5514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4496-A599-4B3D-B5B5-DA4CACB74012}" type="datetimeFigureOut">
              <a:rPr lang="nl-NL" smtClean="0"/>
              <a:t>5-12-2016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D87F-0E07-4E67-BB5E-7A0B2ED699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240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4496-A599-4B3D-B5B5-DA4CACB74012}" type="datetimeFigureOut">
              <a:rPr lang="nl-NL" smtClean="0"/>
              <a:t>5-12-2016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D87F-0E07-4E67-BB5E-7A0B2ED699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9425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54496-A599-4B3D-B5B5-DA4CACB74012}" type="datetimeFigureOut">
              <a:rPr lang="nl-NL" smtClean="0"/>
              <a:t>5-12-2016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7D87F-0E07-4E67-BB5E-7A0B2ED699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849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Past </a:t>
            </a:r>
            <a:r>
              <a:rPr lang="nl-NL" dirty="0"/>
              <a:t>S</a:t>
            </a:r>
            <a:r>
              <a:rPr lang="nl-NL" dirty="0" smtClean="0"/>
              <a:t>imple </a:t>
            </a:r>
            <a:r>
              <a:rPr lang="nl-NL" dirty="0"/>
              <a:t>&amp;</a:t>
            </a:r>
            <a:r>
              <a:rPr lang="nl-NL" dirty="0" smtClean="0"/>
              <a:t>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Past </a:t>
            </a:r>
            <a:r>
              <a:rPr lang="nl-NL" dirty="0" err="1"/>
              <a:t>C</a:t>
            </a:r>
            <a:r>
              <a:rPr lang="nl-NL" dirty="0" err="1" smtClean="0"/>
              <a:t>ontinuous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261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Past </a:t>
            </a:r>
            <a:r>
              <a:rPr lang="nl-NL" dirty="0" err="1" smtClean="0"/>
              <a:t>Continuous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2620370" y="1690688"/>
            <a:ext cx="7519916" cy="76944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l-NL" sz="4400" dirty="0" smtClean="0"/>
              <a:t>WAS/ WERE  + WW+ING</a:t>
            </a:r>
            <a:endParaRPr lang="nl-NL" sz="4400" dirty="0"/>
          </a:p>
        </p:txBody>
      </p:sp>
      <p:sp>
        <p:nvSpPr>
          <p:cNvPr id="6" name="Tekstvak 5"/>
          <p:cNvSpPr txBox="1"/>
          <p:nvPr/>
        </p:nvSpPr>
        <p:spPr>
          <a:xfrm>
            <a:off x="2825085" y="3438713"/>
            <a:ext cx="63189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smtClean="0"/>
              <a:t>SHE </a:t>
            </a:r>
            <a:r>
              <a:rPr lang="nl-NL" sz="3200" b="1" u="sng" dirty="0" smtClean="0"/>
              <a:t>WAS</a:t>
            </a:r>
            <a:r>
              <a:rPr lang="nl-NL" sz="3200" b="1" dirty="0" smtClean="0"/>
              <a:t> </a:t>
            </a:r>
            <a:r>
              <a:rPr lang="nl-NL" sz="3200" b="1" u="sng" dirty="0" smtClean="0"/>
              <a:t>READING </a:t>
            </a:r>
            <a:r>
              <a:rPr lang="nl-NL" sz="3200" b="1" dirty="0" smtClean="0"/>
              <a:t>A BOOK.</a:t>
            </a:r>
          </a:p>
          <a:p>
            <a:endParaRPr lang="nl-NL" sz="3200" b="1" dirty="0"/>
          </a:p>
          <a:p>
            <a:pPr algn="ctr"/>
            <a:r>
              <a:rPr lang="nl-NL" sz="3200" b="1" dirty="0" smtClean="0"/>
              <a:t>THEY </a:t>
            </a:r>
            <a:r>
              <a:rPr lang="nl-NL" sz="3200" b="1" u="sng" dirty="0" smtClean="0"/>
              <a:t>WERE PLAYING </a:t>
            </a:r>
            <a:r>
              <a:rPr lang="nl-NL" sz="3200" b="1" dirty="0" smtClean="0"/>
              <a:t>A GAME.</a:t>
            </a:r>
            <a:endParaRPr lang="nl-NL" sz="3200" b="1" dirty="0"/>
          </a:p>
        </p:txBody>
      </p:sp>
      <p:sp>
        <p:nvSpPr>
          <p:cNvPr id="3" name="Tekstvak 2"/>
          <p:cNvSpPr txBox="1"/>
          <p:nvPr/>
        </p:nvSpPr>
        <p:spPr>
          <a:xfrm>
            <a:off x="1760561" y="5281684"/>
            <a:ext cx="91985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 smtClean="0"/>
              <a:t>Je gebruikt de past </a:t>
            </a:r>
            <a:r>
              <a:rPr lang="nl-NL" sz="2800" dirty="0" err="1" smtClean="0"/>
              <a:t>continuous</a:t>
            </a:r>
            <a:r>
              <a:rPr lang="nl-NL" sz="2800" dirty="0" smtClean="0"/>
              <a:t> </a:t>
            </a:r>
            <a:r>
              <a:rPr lang="nl-NL" sz="2800" dirty="0" smtClean="0"/>
              <a:t>ook wanneer </a:t>
            </a:r>
            <a:r>
              <a:rPr lang="nl-NL" sz="2800" dirty="0" smtClean="0"/>
              <a:t>je wil vertellen dat iets bezig was en onderbroken werd door iets anders…. 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31197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Past </a:t>
            </a:r>
            <a:r>
              <a:rPr lang="nl-NL" dirty="0" err="1" smtClean="0"/>
              <a:t>Continuous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2336042" y="2047804"/>
            <a:ext cx="7519916" cy="34778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4400" dirty="0" smtClean="0"/>
              <a:t>WANNEER IETS IN HET VERLEDEN (LANGER) BEZIG WAS</a:t>
            </a:r>
          </a:p>
          <a:p>
            <a:pPr algn="ctr"/>
            <a:r>
              <a:rPr lang="nl-NL" sz="4400" dirty="0" smtClean="0"/>
              <a:t>EN</a:t>
            </a:r>
          </a:p>
          <a:p>
            <a:pPr algn="ctr"/>
            <a:r>
              <a:rPr lang="nl-NL" sz="4400" dirty="0" smtClean="0"/>
              <a:t>ONDERBROKEN WERD DOOR IETS ANDERS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344490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82" y="85211"/>
            <a:ext cx="7035061" cy="677278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05"/>
            <a:ext cx="6743023" cy="68580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7820166" y="409433"/>
            <a:ext cx="371219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 smtClean="0"/>
              <a:t>Taylor was </a:t>
            </a:r>
            <a:r>
              <a:rPr lang="nl-NL" sz="6000" dirty="0" err="1" smtClean="0"/>
              <a:t>singing</a:t>
            </a:r>
            <a:r>
              <a:rPr lang="nl-NL" sz="6000" dirty="0" smtClean="0"/>
              <a:t> </a:t>
            </a:r>
            <a:r>
              <a:rPr lang="nl-NL" sz="6000" dirty="0" err="1" smtClean="0">
                <a:solidFill>
                  <a:srgbClr val="002060"/>
                </a:solidFill>
              </a:rPr>
              <a:t>when</a:t>
            </a:r>
            <a:r>
              <a:rPr lang="nl-NL" sz="6000" dirty="0" smtClean="0">
                <a:solidFill>
                  <a:srgbClr val="002060"/>
                </a:solidFill>
              </a:rPr>
              <a:t> Jeroen </a:t>
            </a:r>
            <a:r>
              <a:rPr lang="nl-NL" sz="6000" dirty="0" err="1" smtClean="0">
                <a:solidFill>
                  <a:srgbClr val="002060"/>
                </a:solidFill>
              </a:rPr>
              <a:t>came</a:t>
            </a:r>
            <a:r>
              <a:rPr lang="nl-NL" sz="6000" dirty="0" smtClean="0">
                <a:solidFill>
                  <a:srgbClr val="002060"/>
                </a:solidFill>
              </a:rPr>
              <a:t> in</a:t>
            </a:r>
            <a:endParaRPr lang="nl-NL" sz="6000" dirty="0"/>
          </a:p>
        </p:txBody>
      </p:sp>
      <p:sp>
        <p:nvSpPr>
          <p:cNvPr id="8" name="Tekstvak 7"/>
          <p:cNvSpPr txBox="1"/>
          <p:nvPr/>
        </p:nvSpPr>
        <p:spPr>
          <a:xfrm>
            <a:off x="2979978" y="630156"/>
            <a:ext cx="5699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LALALALALA WTF?!</a:t>
            </a:r>
            <a:endParaRPr lang="nl-NL" sz="2800" dirty="0"/>
          </a:p>
        </p:txBody>
      </p:sp>
      <p:sp>
        <p:nvSpPr>
          <p:cNvPr id="9" name="Tekstvak 8"/>
          <p:cNvSpPr txBox="1"/>
          <p:nvPr/>
        </p:nvSpPr>
        <p:spPr>
          <a:xfrm>
            <a:off x="887105" y="3359356"/>
            <a:ext cx="259307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 err="1" smtClean="0"/>
              <a:t>Don’t</a:t>
            </a:r>
            <a:r>
              <a:rPr lang="nl-NL" dirty="0" smtClean="0"/>
              <a:t> mind me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my</a:t>
            </a:r>
            <a:r>
              <a:rPr lang="nl-NL" dirty="0" smtClean="0"/>
              <a:t> </a:t>
            </a:r>
            <a:r>
              <a:rPr lang="nl-NL" dirty="0" err="1" smtClean="0"/>
              <a:t>rhino</a:t>
            </a:r>
            <a:r>
              <a:rPr lang="nl-NL" dirty="0" smtClean="0"/>
              <a:t>, </a:t>
            </a:r>
            <a:r>
              <a:rPr lang="nl-NL" dirty="0" err="1" smtClean="0"/>
              <a:t>please</a:t>
            </a:r>
            <a:r>
              <a:rPr lang="nl-NL" dirty="0" smtClean="0"/>
              <a:t>.</a:t>
            </a:r>
            <a:endParaRPr lang="nl-NL" dirty="0"/>
          </a:p>
        </p:txBody>
      </p:sp>
      <p:cxnSp>
        <p:nvCxnSpPr>
          <p:cNvPr id="11" name="Rechte verbindingslijn 10"/>
          <p:cNvCxnSpPr/>
          <p:nvPr/>
        </p:nvCxnSpPr>
        <p:spPr>
          <a:xfrm flipH="1" flipV="1">
            <a:off x="832513" y="851513"/>
            <a:ext cx="259308" cy="262009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70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Past </a:t>
            </a:r>
            <a:r>
              <a:rPr lang="nl-NL" dirty="0" err="1" smtClean="0"/>
              <a:t>Continuous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2336042" y="1485971"/>
            <a:ext cx="7519916" cy="144655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4400" dirty="0" smtClean="0"/>
              <a:t>WANNEER IETS IN HET VERLEDEN (LANGER) BEZIG WAS</a:t>
            </a:r>
            <a:endParaRPr lang="nl-NL" sz="4400" dirty="0"/>
          </a:p>
        </p:txBody>
      </p:sp>
      <p:sp>
        <p:nvSpPr>
          <p:cNvPr id="3" name="Tekstvak 2"/>
          <p:cNvSpPr txBox="1"/>
          <p:nvPr/>
        </p:nvSpPr>
        <p:spPr>
          <a:xfrm>
            <a:off x="2336042" y="3234519"/>
            <a:ext cx="75199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 smtClean="0"/>
              <a:t>I WAS READING A BOOK.</a:t>
            </a:r>
          </a:p>
          <a:p>
            <a:endParaRPr lang="nl-NL" sz="2800" dirty="0" smtClean="0"/>
          </a:p>
          <a:p>
            <a:pPr algn="ctr"/>
            <a:r>
              <a:rPr lang="nl-NL" sz="2800" dirty="0" smtClean="0"/>
              <a:t>YOU WERE LAUGHING AT MY JOKE.</a:t>
            </a:r>
          </a:p>
          <a:p>
            <a:endParaRPr lang="nl-NL" sz="2800" dirty="0"/>
          </a:p>
          <a:p>
            <a:pPr algn="ctr"/>
            <a:r>
              <a:rPr lang="nl-NL" sz="2800" dirty="0" smtClean="0"/>
              <a:t>WE WERE SINGING A SONG.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2669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507242" y="751266"/>
            <a:ext cx="11177515" cy="280076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4400" dirty="0" smtClean="0"/>
              <a:t>WANNEER IETS IN HET VERLEDEN (LANGER) BEZIG WAS</a:t>
            </a:r>
          </a:p>
          <a:p>
            <a:pPr algn="ctr"/>
            <a:r>
              <a:rPr lang="nl-NL" sz="4400" dirty="0" smtClean="0"/>
              <a:t>EN</a:t>
            </a:r>
          </a:p>
          <a:p>
            <a:pPr algn="ctr"/>
            <a:r>
              <a:rPr lang="nl-NL" sz="4400" dirty="0" smtClean="0"/>
              <a:t>ONDERBROKEN WERD DOOR IETS ANDERS</a:t>
            </a:r>
            <a:endParaRPr lang="nl-NL" sz="4400" dirty="0"/>
          </a:p>
        </p:txBody>
      </p:sp>
      <p:sp>
        <p:nvSpPr>
          <p:cNvPr id="3" name="Tekstvak 2"/>
          <p:cNvSpPr txBox="1"/>
          <p:nvPr/>
        </p:nvSpPr>
        <p:spPr>
          <a:xfrm>
            <a:off x="1334070" y="4011361"/>
            <a:ext cx="108579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u="sng" dirty="0" smtClean="0"/>
              <a:t>I WAS READING A BOOK </a:t>
            </a:r>
            <a:r>
              <a:rPr lang="nl-NL" sz="3600" dirty="0" smtClean="0"/>
              <a:t>WHEN </a:t>
            </a:r>
            <a:r>
              <a:rPr lang="nl-NL" sz="3600" b="1" dirty="0" smtClean="0"/>
              <a:t>SHE CAME IN</a:t>
            </a:r>
            <a:r>
              <a:rPr lang="nl-NL" sz="3600" dirty="0" smtClean="0"/>
              <a:t>.</a:t>
            </a:r>
          </a:p>
          <a:p>
            <a:r>
              <a:rPr lang="nl-NL" sz="3600" dirty="0" smtClean="0"/>
              <a:t/>
            </a:r>
            <a:br>
              <a:rPr lang="nl-NL" sz="3600" dirty="0" smtClean="0"/>
            </a:br>
            <a:r>
              <a:rPr lang="nl-NL" sz="3600" u="sng" dirty="0" smtClean="0"/>
              <a:t>YOU WERE LAUGHING AT MY JOKE </a:t>
            </a:r>
            <a:r>
              <a:rPr lang="nl-NL" sz="3600" dirty="0" smtClean="0"/>
              <a:t>WHEN </a:t>
            </a:r>
            <a:r>
              <a:rPr lang="nl-NL" sz="3600" b="1" dirty="0" smtClean="0"/>
              <a:t>IT HAPPENED</a:t>
            </a:r>
            <a:r>
              <a:rPr lang="nl-NL" sz="3600" dirty="0" smtClean="0"/>
              <a:t>.</a:t>
            </a:r>
          </a:p>
          <a:p>
            <a:endParaRPr lang="nl-NL" sz="3600" dirty="0" smtClean="0"/>
          </a:p>
          <a:p>
            <a:r>
              <a:rPr lang="nl-NL" sz="3600" u="sng" dirty="0" smtClean="0"/>
              <a:t>WE WERE SINGING A SONG </a:t>
            </a:r>
            <a:r>
              <a:rPr lang="nl-NL" sz="3600" dirty="0" smtClean="0"/>
              <a:t>WHEN </a:t>
            </a:r>
            <a:r>
              <a:rPr lang="nl-NL" sz="3600" b="1" dirty="0" smtClean="0"/>
              <a:t>SHE EXPLODED</a:t>
            </a:r>
            <a:r>
              <a:rPr lang="nl-NL" sz="3600" dirty="0" smtClean="0"/>
              <a:t>.</a:t>
            </a:r>
          </a:p>
          <a:p>
            <a:endParaRPr lang="nl-NL" sz="3600" dirty="0"/>
          </a:p>
          <a:p>
            <a:endParaRPr lang="nl-NL" sz="3600" dirty="0"/>
          </a:p>
        </p:txBody>
      </p:sp>
      <p:sp>
        <p:nvSpPr>
          <p:cNvPr id="4" name="Tekstvak 3"/>
          <p:cNvSpPr txBox="1"/>
          <p:nvPr/>
        </p:nvSpPr>
        <p:spPr>
          <a:xfrm>
            <a:off x="1728717" y="4558352"/>
            <a:ext cx="4367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Past </a:t>
            </a:r>
            <a:r>
              <a:rPr lang="nl-NL" sz="3200" dirty="0" err="1" smtClean="0"/>
              <a:t>continuous</a:t>
            </a:r>
            <a:endParaRPr lang="nl-NL" sz="3200" dirty="0"/>
          </a:p>
        </p:txBody>
      </p:sp>
      <p:sp>
        <p:nvSpPr>
          <p:cNvPr id="7" name="Tekstvak 6"/>
          <p:cNvSpPr txBox="1"/>
          <p:nvPr/>
        </p:nvSpPr>
        <p:spPr>
          <a:xfrm>
            <a:off x="7432343" y="4513460"/>
            <a:ext cx="4367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Past </a:t>
            </a:r>
            <a:r>
              <a:rPr lang="nl-NL" sz="3200" dirty="0" err="1" smtClean="0"/>
              <a:t>simple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56526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nl-NL" dirty="0" err="1" smtClean="0"/>
              <a:t>Two</a:t>
            </a:r>
            <a:r>
              <a:rPr lang="nl-NL" dirty="0" smtClean="0"/>
              <a:t> actions at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same</a:t>
            </a:r>
            <a:r>
              <a:rPr lang="nl-NL" dirty="0" smtClean="0"/>
              <a:t> time!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091821" y="2470244"/>
            <a:ext cx="4312692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I WAS READING A BOOK</a:t>
            </a:r>
            <a:endParaRPr lang="nl-NL" sz="3200" dirty="0"/>
          </a:p>
        </p:txBody>
      </p:sp>
      <p:sp>
        <p:nvSpPr>
          <p:cNvPr id="5" name="Tekstvak 4"/>
          <p:cNvSpPr txBox="1"/>
          <p:nvPr/>
        </p:nvSpPr>
        <p:spPr>
          <a:xfrm>
            <a:off x="5404513" y="2470244"/>
            <a:ext cx="6058469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WHILE HE WAS MAKING DINNER.</a:t>
            </a:r>
            <a:endParaRPr lang="nl-NL" sz="3200" dirty="0"/>
          </a:p>
        </p:txBody>
      </p:sp>
      <p:sp>
        <p:nvSpPr>
          <p:cNvPr id="6" name="Tekstvak 5"/>
          <p:cNvSpPr txBox="1"/>
          <p:nvPr/>
        </p:nvSpPr>
        <p:spPr>
          <a:xfrm>
            <a:off x="5404513" y="3249800"/>
            <a:ext cx="6058469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WHILE THEY WERE WAITING.</a:t>
            </a:r>
            <a:endParaRPr lang="nl-NL" sz="3200" dirty="0"/>
          </a:p>
        </p:txBody>
      </p:sp>
      <p:sp>
        <p:nvSpPr>
          <p:cNvPr id="7" name="Tekstvak 6"/>
          <p:cNvSpPr txBox="1"/>
          <p:nvPr/>
        </p:nvSpPr>
        <p:spPr>
          <a:xfrm>
            <a:off x="1091821" y="4628865"/>
            <a:ext cx="4312692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WERE YOU LISTENING</a:t>
            </a:r>
            <a:endParaRPr lang="nl-NL" sz="3200" dirty="0"/>
          </a:p>
        </p:txBody>
      </p:sp>
      <p:sp>
        <p:nvSpPr>
          <p:cNvPr id="8" name="Tekstvak 7"/>
          <p:cNvSpPr txBox="1"/>
          <p:nvPr/>
        </p:nvSpPr>
        <p:spPr>
          <a:xfrm>
            <a:off x="5404513" y="4628865"/>
            <a:ext cx="6058469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WHILE THEY WERE WAITING?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34621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174558"/>
            <a:ext cx="10058400" cy="468344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389959" y="252588"/>
            <a:ext cx="8352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The </a:t>
            </a:r>
            <a:r>
              <a:rPr lang="nl-NL" sz="4000" dirty="0" err="1" smtClean="0"/>
              <a:t>rhino</a:t>
            </a:r>
            <a:r>
              <a:rPr lang="nl-NL" sz="4000" dirty="0" smtClean="0"/>
              <a:t> </a:t>
            </a:r>
            <a:r>
              <a:rPr lang="nl-NL" sz="4000" u="sng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was thinking </a:t>
            </a:r>
            <a:r>
              <a:rPr lang="nl-NL" sz="4000" dirty="0" err="1" smtClean="0"/>
              <a:t>about</a:t>
            </a:r>
            <a:r>
              <a:rPr lang="nl-NL" sz="4000" dirty="0" smtClean="0"/>
              <a:t> </a:t>
            </a:r>
            <a:r>
              <a:rPr lang="nl-NL" sz="4000" dirty="0" err="1" smtClean="0"/>
              <a:t>Taytay</a:t>
            </a:r>
            <a:r>
              <a:rPr lang="nl-NL" sz="4000" dirty="0" smtClean="0"/>
              <a:t> </a:t>
            </a:r>
            <a:r>
              <a:rPr lang="nl-NL" sz="4000" dirty="0" err="1" smtClean="0"/>
              <a:t>while</a:t>
            </a:r>
            <a:r>
              <a:rPr lang="nl-NL" sz="4000" dirty="0" smtClean="0"/>
              <a:t> I </a:t>
            </a:r>
            <a:r>
              <a:rPr lang="nl-NL" sz="4000" u="sng" dirty="0" smtClean="0">
                <a:solidFill>
                  <a:srgbClr val="00B0F0"/>
                </a:solidFill>
              </a:rPr>
              <a:t>was </a:t>
            </a:r>
            <a:r>
              <a:rPr lang="nl-NL" sz="4000" u="sng" dirty="0" err="1" smtClean="0">
                <a:solidFill>
                  <a:srgbClr val="00B0F0"/>
                </a:solidFill>
              </a:rPr>
              <a:t>drinking</a:t>
            </a:r>
            <a:r>
              <a:rPr lang="nl-NL" sz="4000" u="sng" dirty="0" smtClean="0">
                <a:solidFill>
                  <a:srgbClr val="00B0F0"/>
                </a:solidFill>
              </a:rPr>
              <a:t> </a:t>
            </a:r>
            <a:r>
              <a:rPr lang="nl-NL" sz="4000" dirty="0" err="1" smtClean="0"/>
              <a:t>my</a:t>
            </a:r>
            <a:r>
              <a:rPr lang="nl-NL" sz="4000" dirty="0" smtClean="0"/>
              <a:t> tea.</a:t>
            </a:r>
            <a:endParaRPr lang="nl-NL" sz="4000" dirty="0"/>
          </a:p>
        </p:txBody>
      </p:sp>
      <p:sp>
        <p:nvSpPr>
          <p:cNvPr id="8" name="Wolkvormige toelichting 7"/>
          <p:cNvSpPr/>
          <p:nvPr/>
        </p:nvSpPr>
        <p:spPr>
          <a:xfrm rot="18161939" flipH="1">
            <a:off x="-1057991" y="1395375"/>
            <a:ext cx="6612030" cy="5022428"/>
          </a:xfrm>
          <a:prstGeom prst="cloudCallout">
            <a:avLst>
              <a:gd name="adj1" fmla="val -37998"/>
              <a:gd name="adj2" fmla="val 7223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9771">
            <a:off x="1501128" y="758825"/>
            <a:ext cx="1615537" cy="552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6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aylor swif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14" y="1179323"/>
            <a:ext cx="5857875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250675" y="3025655"/>
            <a:ext cx="8407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Taylor Swift sang last </a:t>
            </a:r>
            <a:r>
              <a:rPr lang="nl-NL" sz="4000" dirty="0" err="1" smtClean="0"/>
              <a:t>night</a:t>
            </a:r>
            <a:r>
              <a:rPr lang="nl-NL" sz="4000" dirty="0" smtClean="0"/>
              <a:t>.</a:t>
            </a:r>
            <a:endParaRPr lang="nl-NL" sz="4000" dirty="0"/>
          </a:p>
        </p:txBody>
      </p:sp>
      <p:sp>
        <p:nvSpPr>
          <p:cNvPr id="5" name="Tekstvak 4"/>
          <p:cNvSpPr txBox="1"/>
          <p:nvPr/>
        </p:nvSpPr>
        <p:spPr>
          <a:xfrm>
            <a:off x="6250675" y="4544705"/>
            <a:ext cx="58412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Taylor Swift was </a:t>
            </a:r>
            <a:r>
              <a:rPr lang="nl-NL" sz="4000" dirty="0" err="1" smtClean="0"/>
              <a:t>singing</a:t>
            </a:r>
            <a:r>
              <a:rPr lang="nl-NL" sz="4000" dirty="0" smtClean="0"/>
              <a:t> last </a:t>
            </a:r>
            <a:r>
              <a:rPr lang="nl-NL" sz="4000" dirty="0" err="1" smtClean="0"/>
              <a:t>night</a:t>
            </a:r>
            <a:r>
              <a:rPr lang="nl-NL" sz="4000" dirty="0" smtClean="0"/>
              <a:t>.</a:t>
            </a:r>
            <a:endParaRPr lang="nl-NL" sz="4000" dirty="0"/>
          </a:p>
        </p:txBody>
      </p:sp>
      <p:sp>
        <p:nvSpPr>
          <p:cNvPr id="6" name="Tekstvak 5"/>
          <p:cNvSpPr txBox="1"/>
          <p:nvPr/>
        </p:nvSpPr>
        <p:spPr>
          <a:xfrm>
            <a:off x="223814" y="241614"/>
            <a:ext cx="5508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u="sng" dirty="0"/>
              <a:t>p</a:t>
            </a:r>
            <a:r>
              <a:rPr lang="nl-NL" sz="3200" u="sng" dirty="0" smtClean="0"/>
              <a:t>ast </a:t>
            </a:r>
            <a:r>
              <a:rPr lang="nl-NL" sz="3200" u="sng" dirty="0" err="1" smtClean="0"/>
              <a:t>simple</a:t>
            </a:r>
            <a:r>
              <a:rPr lang="nl-NL" sz="3200" u="sng" dirty="0" smtClean="0"/>
              <a:t> VS past </a:t>
            </a:r>
            <a:r>
              <a:rPr lang="nl-NL" sz="3200" u="sng" dirty="0" err="1" smtClean="0"/>
              <a:t>continuous</a:t>
            </a:r>
            <a:endParaRPr lang="nl-NL" sz="3200" u="sng" dirty="0"/>
          </a:p>
        </p:txBody>
      </p:sp>
      <p:sp>
        <p:nvSpPr>
          <p:cNvPr id="7" name="Tekstvak 6"/>
          <p:cNvSpPr txBox="1"/>
          <p:nvPr/>
        </p:nvSpPr>
        <p:spPr>
          <a:xfrm>
            <a:off x="6250675" y="1405719"/>
            <a:ext cx="4626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u="sng" dirty="0" smtClean="0"/>
              <a:t>Het verschil tussen:</a:t>
            </a:r>
            <a:endParaRPr lang="nl-NL" sz="4000" b="1" u="sng" dirty="0"/>
          </a:p>
        </p:txBody>
      </p:sp>
      <p:sp>
        <p:nvSpPr>
          <p:cNvPr id="8" name="Tekstvak 7"/>
          <p:cNvSpPr txBox="1"/>
          <p:nvPr/>
        </p:nvSpPr>
        <p:spPr>
          <a:xfrm>
            <a:off x="982639" y="4687603"/>
            <a:ext cx="2947917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  <a:r>
              <a:rPr lang="nl-NL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ey girl.</a:t>
            </a:r>
            <a:endParaRPr lang="nl-NL" sz="4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0" name="Rechte verbindingslijn 9"/>
          <p:cNvCxnSpPr/>
          <p:nvPr/>
        </p:nvCxnSpPr>
        <p:spPr>
          <a:xfrm flipV="1">
            <a:off x="3152751" y="3733541"/>
            <a:ext cx="463906" cy="933993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59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Past </a:t>
            </a:r>
            <a:r>
              <a:rPr lang="nl-NL" dirty="0"/>
              <a:t>S</a:t>
            </a:r>
            <a:r>
              <a:rPr lang="nl-NL" dirty="0" smtClean="0"/>
              <a:t>imple</a:t>
            </a:r>
            <a:endParaRPr lang="nl-NL" dirty="0"/>
          </a:p>
        </p:txBody>
      </p:sp>
      <p:cxnSp>
        <p:nvCxnSpPr>
          <p:cNvPr id="5" name="Rechte verbindingslijn 4"/>
          <p:cNvCxnSpPr/>
          <p:nvPr/>
        </p:nvCxnSpPr>
        <p:spPr>
          <a:xfrm>
            <a:off x="838200" y="3234519"/>
            <a:ext cx="977975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5704764" y="2265528"/>
            <a:ext cx="0" cy="210175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4974608" y="4393630"/>
            <a:ext cx="14603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smtClean="0"/>
              <a:t>NOW</a:t>
            </a:r>
            <a:endParaRPr lang="nl-NL" sz="4400" dirty="0"/>
          </a:p>
        </p:txBody>
      </p:sp>
      <p:sp>
        <p:nvSpPr>
          <p:cNvPr id="10" name="PIJL-OMLAAG 9"/>
          <p:cNvSpPr/>
          <p:nvPr/>
        </p:nvSpPr>
        <p:spPr>
          <a:xfrm>
            <a:off x="1937982" y="1027906"/>
            <a:ext cx="1201003" cy="20974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441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Past </a:t>
            </a:r>
            <a:r>
              <a:rPr lang="nl-NL" dirty="0"/>
              <a:t>S</a:t>
            </a:r>
            <a:r>
              <a:rPr lang="nl-NL" dirty="0" smtClean="0"/>
              <a:t>imple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4000" dirty="0" smtClean="0"/>
              <a:t>WW + ED</a:t>
            </a:r>
          </a:p>
          <a:p>
            <a:pPr marL="0" indent="0" algn="ctr">
              <a:buNone/>
            </a:pPr>
            <a:endParaRPr lang="nl-NL" sz="4000" dirty="0"/>
          </a:p>
          <a:p>
            <a:pPr marL="0" indent="0" algn="ctr">
              <a:buNone/>
            </a:pPr>
            <a:endParaRPr lang="nl-NL" sz="4000" dirty="0"/>
          </a:p>
        </p:txBody>
      </p:sp>
      <p:sp>
        <p:nvSpPr>
          <p:cNvPr id="4" name="Tekstvak 3"/>
          <p:cNvSpPr txBox="1"/>
          <p:nvPr/>
        </p:nvSpPr>
        <p:spPr>
          <a:xfrm>
            <a:off x="1519310" y="2495471"/>
            <a:ext cx="215235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WORK</a:t>
            </a:r>
          </a:p>
          <a:p>
            <a:r>
              <a:rPr lang="nl-NL" sz="3200" dirty="0" smtClean="0"/>
              <a:t>WATCH</a:t>
            </a:r>
          </a:p>
          <a:p>
            <a:endParaRPr lang="nl-NL" sz="3200" dirty="0" smtClean="0"/>
          </a:p>
          <a:p>
            <a:r>
              <a:rPr lang="nl-NL" sz="3200" dirty="0" smtClean="0"/>
              <a:t>EXPLODE</a:t>
            </a:r>
          </a:p>
          <a:p>
            <a:endParaRPr lang="nl-NL" sz="3200" dirty="0" smtClean="0"/>
          </a:p>
          <a:p>
            <a:endParaRPr lang="nl-NL" sz="3200" dirty="0" smtClean="0"/>
          </a:p>
          <a:p>
            <a:r>
              <a:rPr lang="nl-NL" sz="3200" dirty="0" smtClean="0"/>
              <a:t>SLEEP</a:t>
            </a:r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2595488" y="2495471"/>
            <a:ext cx="13153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/>
              <a:t>ED</a:t>
            </a:r>
          </a:p>
          <a:p>
            <a:r>
              <a:rPr lang="nl-NL" sz="3200" b="1" dirty="0"/>
              <a:t> </a:t>
            </a:r>
            <a:r>
              <a:rPr lang="nl-NL" sz="3200" b="1" dirty="0" smtClean="0"/>
              <a:t>ED</a:t>
            </a:r>
          </a:p>
          <a:p>
            <a:endParaRPr lang="nl-NL" sz="3200" b="1" dirty="0"/>
          </a:p>
          <a:p>
            <a:r>
              <a:rPr lang="nl-NL" sz="3200" b="1" dirty="0" smtClean="0"/>
              <a:t>     D</a:t>
            </a:r>
          </a:p>
          <a:p>
            <a:endParaRPr lang="nl-NL" sz="3200" b="1" dirty="0"/>
          </a:p>
          <a:p>
            <a:endParaRPr lang="nl-NL" sz="3200" b="1" dirty="0" smtClean="0"/>
          </a:p>
          <a:p>
            <a:r>
              <a:rPr lang="nl-NL" sz="3200" b="1" dirty="0" smtClean="0"/>
              <a:t>ED?  </a:t>
            </a:r>
            <a:endParaRPr lang="nl-NL" sz="3200" b="1" dirty="0"/>
          </a:p>
        </p:txBody>
      </p:sp>
      <p:sp>
        <p:nvSpPr>
          <p:cNvPr id="6" name="Tekstvak 5"/>
          <p:cNvSpPr txBox="1"/>
          <p:nvPr/>
        </p:nvSpPr>
        <p:spPr>
          <a:xfrm>
            <a:off x="5395545" y="5450126"/>
            <a:ext cx="3995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/>
              <a:t>SLEPT</a:t>
            </a:r>
            <a:endParaRPr lang="nl-NL" sz="3200" b="1" dirty="0"/>
          </a:p>
        </p:txBody>
      </p:sp>
    </p:spTree>
    <p:extLst>
      <p:ext uri="{BB962C8B-B14F-4D97-AF65-F5344CB8AC3E}">
        <p14:creationId xmlns:p14="http://schemas.microsoft.com/office/powerpoint/2010/main" val="84393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Past Simple</a:t>
            </a:r>
            <a:endParaRPr lang="nl-NL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96185"/>
              </p:ext>
            </p:extLst>
          </p:nvPr>
        </p:nvGraphicFramePr>
        <p:xfrm>
          <a:off x="838200" y="1581507"/>
          <a:ext cx="9916236" cy="2731186"/>
        </p:xfrm>
        <a:graphic>
          <a:graphicData uri="http://schemas.openxmlformats.org/drawingml/2006/table">
            <a:tbl>
              <a:tblPr firstRow="1" firstCol="1" bandRow="1"/>
              <a:tblGrid>
                <a:gridCol w="3304682"/>
                <a:gridCol w="3305777"/>
                <a:gridCol w="3305777"/>
              </a:tblGrid>
              <a:tr h="27311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Wanneer:</a:t>
                      </a:r>
                      <a:r>
                        <a:rPr lang="nl-NL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nl-NL" sz="20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l-NL" sz="20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Iets </a:t>
                      </a:r>
                      <a:r>
                        <a:rPr lang="nl-N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 in het verleden afgelopen, het is precies duidelijk wanneer het was</a:t>
                      </a:r>
                      <a:r>
                        <a:rPr lang="nl-NL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(door signaalwoorden)</a:t>
                      </a:r>
                      <a:endParaRPr lang="nl-NL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nl-NL" sz="28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Yesterday</a:t>
                      </a:r>
                      <a:r>
                        <a:rPr lang="nl-NL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I </a:t>
                      </a:r>
                      <a:r>
                        <a:rPr lang="nl-NL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located</a:t>
                      </a:r>
                      <a:r>
                        <a:rPr lang="nl-NL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yeti.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-He </a:t>
                      </a:r>
                      <a:r>
                        <a:rPr lang="nl-NL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presented</a:t>
                      </a:r>
                      <a:r>
                        <a:rPr lang="nl-NL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nl-NL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news</a:t>
                      </a:r>
                      <a:r>
                        <a:rPr lang="nl-NL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2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last </a:t>
                      </a:r>
                      <a:r>
                        <a:rPr lang="nl-NL" sz="28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night</a:t>
                      </a:r>
                      <a:r>
                        <a:rPr lang="nl-NL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nl-NL" sz="2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She</a:t>
                      </a:r>
                      <a:r>
                        <a:rPr lang="nl-N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went </a:t>
                      </a:r>
                      <a:r>
                        <a:rPr lang="nl-NL" sz="2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nl-N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2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</a:t>
                      </a:r>
                      <a:r>
                        <a:rPr lang="nl-N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last weekend</a:t>
                      </a:r>
                      <a:r>
                        <a:rPr lang="nl-N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-He </a:t>
                      </a:r>
                      <a:r>
                        <a:rPr lang="nl-NL" sz="2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ate</a:t>
                      </a:r>
                      <a:r>
                        <a:rPr lang="nl-N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snack </a:t>
                      </a:r>
                      <a:r>
                        <a:rPr lang="nl-NL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last </a:t>
                      </a:r>
                      <a:r>
                        <a:rPr lang="nl-NL" sz="2400" b="1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night</a:t>
                      </a:r>
                      <a:r>
                        <a:rPr lang="nl-NL" sz="24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nl-NL" sz="24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nl-NL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2765946" y="5052021"/>
            <a:ext cx="6660108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Signaalwoorden: </a:t>
            </a:r>
            <a:r>
              <a:rPr lang="nl-NL" sz="2800" dirty="0" err="1" smtClean="0"/>
              <a:t>yesterday</a:t>
            </a:r>
            <a:r>
              <a:rPr lang="nl-NL" sz="2800" dirty="0" smtClean="0"/>
              <a:t>, last </a:t>
            </a:r>
            <a:r>
              <a:rPr lang="nl-NL" sz="2800" dirty="0" err="1" smtClean="0"/>
              <a:t>night</a:t>
            </a:r>
            <a:r>
              <a:rPr lang="nl-NL" sz="2800" dirty="0" smtClean="0"/>
              <a:t>, last weekend, a minute </a:t>
            </a:r>
            <a:r>
              <a:rPr lang="nl-NL" sz="2800" dirty="0" err="1" smtClean="0"/>
              <a:t>ago</a:t>
            </a:r>
            <a:r>
              <a:rPr lang="nl-NL" sz="2800" dirty="0" smtClean="0"/>
              <a:t>, </a:t>
            </a:r>
            <a:r>
              <a:rPr lang="nl-NL" sz="2800" dirty="0" err="1" smtClean="0"/>
              <a:t>when</a:t>
            </a:r>
            <a:r>
              <a:rPr lang="nl-NL" sz="2800" dirty="0" smtClean="0"/>
              <a:t> I was </a:t>
            </a:r>
            <a:r>
              <a:rPr lang="nl-NL" sz="2800" dirty="0" err="1" smtClean="0"/>
              <a:t>young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91164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taylor swift sing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25" y="1228299"/>
            <a:ext cx="7662744" cy="51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105469" y="272955"/>
            <a:ext cx="743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Taylor sang </a:t>
            </a:r>
            <a:r>
              <a:rPr lang="nl-NL" sz="4000" dirty="0" err="1" smtClean="0"/>
              <a:t>beautifully</a:t>
            </a:r>
            <a:r>
              <a:rPr lang="nl-NL" sz="4000" dirty="0" smtClean="0"/>
              <a:t> last </a:t>
            </a:r>
            <a:r>
              <a:rPr lang="nl-NL" sz="4000" dirty="0" err="1" smtClean="0"/>
              <a:t>Sunday</a:t>
            </a:r>
            <a:r>
              <a:rPr lang="nl-NL" sz="4000" dirty="0" smtClean="0"/>
              <a:t>!</a:t>
            </a:r>
            <a:endParaRPr lang="nl-NL" sz="4000" dirty="0"/>
          </a:p>
        </p:txBody>
      </p:sp>
      <p:sp>
        <p:nvSpPr>
          <p:cNvPr id="5" name="Tekstvak 4"/>
          <p:cNvSpPr txBox="1"/>
          <p:nvPr/>
        </p:nvSpPr>
        <p:spPr>
          <a:xfrm>
            <a:off x="4244453" y="2292824"/>
            <a:ext cx="6432645" cy="1015663"/>
          </a:xfrm>
          <a:prstGeom prst="rect">
            <a:avLst/>
          </a:prstGeom>
          <a:noFill/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6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irch Std" panose="03060502040705060204" pitchFamily="66" charset="0"/>
              </a:rPr>
              <a:t>Tralalalalalalalalalallalaaaaaa</a:t>
            </a:r>
            <a:r>
              <a:rPr lang="nl-NL" sz="6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irch Std" panose="03060502040705060204" pitchFamily="66" charset="0"/>
              </a:rPr>
              <a:t>!</a:t>
            </a:r>
            <a:endParaRPr lang="nl-NL" sz="6000" dirty="0">
              <a:solidFill>
                <a:schemeClr val="accent1">
                  <a:lumMod val="20000"/>
                  <a:lumOff val="80000"/>
                </a:schemeClr>
              </a:solidFill>
              <a:latin typeface="Birch Std" panose="03060502040705060204" pitchFamily="66" charset="0"/>
            </a:endParaRPr>
          </a:p>
        </p:txBody>
      </p:sp>
      <p:cxnSp>
        <p:nvCxnSpPr>
          <p:cNvPr id="7" name="Rechte verbindingslijn 6"/>
          <p:cNvCxnSpPr/>
          <p:nvPr/>
        </p:nvCxnSpPr>
        <p:spPr>
          <a:xfrm flipH="1" flipV="1">
            <a:off x="2961564" y="2920621"/>
            <a:ext cx="1282889" cy="95534"/>
          </a:xfrm>
          <a:prstGeom prst="line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96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1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Past </a:t>
            </a:r>
            <a:r>
              <a:rPr lang="nl-NL" dirty="0" err="1" smtClean="0"/>
              <a:t>Continuous</a:t>
            </a:r>
            <a:endParaRPr lang="nl-NL" dirty="0"/>
          </a:p>
        </p:txBody>
      </p:sp>
      <p:cxnSp>
        <p:nvCxnSpPr>
          <p:cNvPr id="5" name="Rechte verbindingslijn 4"/>
          <p:cNvCxnSpPr/>
          <p:nvPr/>
        </p:nvCxnSpPr>
        <p:spPr>
          <a:xfrm>
            <a:off x="838200" y="3234519"/>
            <a:ext cx="977975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5704764" y="2265528"/>
            <a:ext cx="0" cy="210175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4974608" y="4393630"/>
            <a:ext cx="14603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smtClean="0"/>
              <a:t>NOW</a:t>
            </a:r>
            <a:endParaRPr lang="nl-NL" sz="4400" dirty="0"/>
          </a:p>
        </p:txBody>
      </p:sp>
      <p:sp>
        <p:nvSpPr>
          <p:cNvPr id="3" name="Rechthoek 2"/>
          <p:cNvSpPr/>
          <p:nvPr/>
        </p:nvSpPr>
        <p:spPr>
          <a:xfrm>
            <a:off x="1951629" y="2265528"/>
            <a:ext cx="2088108" cy="968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824552" y="3418680"/>
            <a:ext cx="4136408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/>
              <a:t>IETS WAS LANGER BEZIG IN HET VERLEDEN</a:t>
            </a:r>
            <a:endParaRPr lang="nl-NL" sz="3200" dirty="0"/>
          </a:p>
        </p:txBody>
      </p:sp>
      <p:sp>
        <p:nvSpPr>
          <p:cNvPr id="4" name="Tekstvak 3"/>
          <p:cNvSpPr txBox="1"/>
          <p:nvPr/>
        </p:nvSpPr>
        <p:spPr>
          <a:xfrm>
            <a:off x="1733266" y="5500048"/>
            <a:ext cx="4701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(zoals zingen)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491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chte verbindingslijn 3"/>
          <p:cNvCxnSpPr/>
          <p:nvPr/>
        </p:nvCxnSpPr>
        <p:spPr>
          <a:xfrm>
            <a:off x="-140677" y="4367284"/>
            <a:ext cx="1074498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4"/>
          <p:cNvCxnSpPr/>
          <p:nvPr/>
        </p:nvCxnSpPr>
        <p:spPr>
          <a:xfrm>
            <a:off x="9812740" y="3166280"/>
            <a:ext cx="0" cy="210175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431" y="341194"/>
            <a:ext cx="4181997" cy="4026090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-7720226" y="4367284"/>
            <a:ext cx="16143834" cy="723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1143263" y="4382730"/>
            <a:ext cx="7877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Taylor was </a:t>
            </a:r>
            <a:r>
              <a:rPr lang="nl-NL" sz="4000" dirty="0" err="1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singing</a:t>
            </a:r>
            <a:r>
              <a:rPr lang="nl-NL" sz="40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nl-NL" sz="4000" dirty="0" err="1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yesterday</a:t>
            </a:r>
            <a:endParaRPr lang="nl-NL" sz="40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351691" y="1661742"/>
            <a:ext cx="7076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Jeroen is </a:t>
            </a:r>
            <a:r>
              <a:rPr lang="nl-NL" sz="2400" dirty="0" err="1" smtClean="0"/>
              <a:t>amazing</a:t>
            </a:r>
            <a:r>
              <a:rPr lang="nl-NL" sz="2400" dirty="0" smtClean="0"/>
              <a:t> at </a:t>
            </a:r>
            <a:r>
              <a:rPr lang="nl-NL" sz="2400" dirty="0" err="1" smtClean="0"/>
              <a:t>powerpooooooint</a:t>
            </a:r>
            <a:r>
              <a:rPr lang="nl-NL" sz="2400" dirty="0" smtClean="0"/>
              <a:t>! </a:t>
            </a:r>
            <a:r>
              <a:rPr lang="nl-NL" sz="2400" dirty="0" err="1" smtClean="0"/>
              <a:t>lalalalala</a:t>
            </a:r>
            <a:endParaRPr lang="nl-NL" sz="2400" dirty="0"/>
          </a:p>
        </p:txBody>
      </p:sp>
      <p:cxnSp>
        <p:nvCxnSpPr>
          <p:cNvPr id="13" name="Rechte verbindingslijn 12"/>
          <p:cNvCxnSpPr/>
          <p:nvPr/>
        </p:nvCxnSpPr>
        <p:spPr>
          <a:xfrm>
            <a:off x="6654018" y="1892574"/>
            <a:ext cx="115141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1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336</Words>
  <Application>Microsoft Office PowerPoint</Application>
  <PresentationFormat>Breedbeeld</PresentationFormat>
  <Paragraphs>79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3" baseType="lpstr">
      <vt:lpstr>Adobe Heiti Std R</vt:lpstr>
      <vt:lpstr>Arial</vt:lpstr>
      <vt:lpstr>Birch Std</vt:lpstr>
      <vt:lpstr>Calibri</vt:lpstr>
      <vt:lpstr>Calibri Light</vt:lpstr>
      <vt:lpstr>Times New Roman</vt:lpstr>
      <vt:lpstr>Kantoorthema</vt:lpstr>
      <vt:lpstr>Past Simple &amp;  Past Continuous</vt:lpstr>
      <vt:lpstr>PowerPoint-presentatie</vt:lpstr>
      <vt:lpstr>Past Simple</vt:lpstr>
      <vt:lpstr>Past Simple</vt:lpstr>
      <vt:lpstr>Past Simple</vt:lpstr>
      <vt:lpstr>PowerPoint-presentatie</vt:lpstr>
      <vt:lpstr>PowerPoint-presentatie</vt:lpstr>
      <vt:lpstr>Past Continuous</vt:lpstr>
      <vt:lpstr>PowerPoint-presentatie</vt:lpstr>
      <vt:lpstr>Past Continuous</vt:lpstr>
      <vt:lpstr>Past Continuous</vt:lpstr>
      <vt:lpstr>PowerPoint-presentatie</vt:lpstr>
      <vt:lpstr>Past Continuous</vt:lpstr>
      <vt:lpstr>PowerPoint-presentatie</vt:lpstr>
      <vt:lpstr>Two actions at the same time!</vt:lpstr>
      <vt:lpstr>PowerPoint-presentatie</vt:lpstr>
    </vt:vector>
  </TitlesOfParts>
  <Company>Helicon Opleidingen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 Simple &amp;  Past Continuous</dc:title>
  <dc:creator>Jeroen Wintraecken</dc:creator>
  <cp:lastModifiedBy>Jeroen Wintraecken</cp:lastModifiedBy>
  <cp:revision>39</cp:revision>
  <dcterms:created xsi:type="dcterms:W3CDTF">2016-09-14T06:21:03Z</dcterms:created>
  <dcterms:modified xsi:type="dcterms:W3CDTF">2016-12-05T12:42:12Z</dcterms:modified>
</cp:coreProperties>
</file>